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37A654-D54D-BD46-C656-3648D6B1E989}" v="180" dt="2025-01-16T16:05:59.2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tableStyles" Target="tableStyles.xml" Id="rId13" /><Relationship Type="http://schemas.openxmlformats.org/officeDocument/2006/relationships/slide" Target="slides/slide2.xml" Id="rId3" /><Relationship Type="http://schemas.openxmlformats.org/officeDocument/2006/relationships/slide" Target="slides/slide6.xml" Id="rId7" /><Relationship Type="http://schemas.openxmlformats.org/officeDocument/2006/relationships/theme" Target="theme/theme1.xml" Id="rId12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viewProps" Target="viewProps.xml" Id="rId11" /><Relationship Type="http://schemas.openxmlformats.org/officeDocument/2006/relationships/slide" Target="slides/slide4.xml" Id="rId5" /><Relationship Type="http://schemas.microsoft.com/office/2015/10/relationships/revisionInfo" Target="revisionInfo.xml" Id="rId15" /><Relationship Type="http://schemas.openxmlformats.org/officeDocument/2006/relationships/presProps" Target="presProps.xml" Id="rId10" /><Relationship Type="http://schemas.openxmlformats.org/officeDocument/2006/relationships/slide" Target="slides/slide3.xml" Id="rId4" /><Relationship Type="http://schemas.openxmlformats.org/officeDocument/2006/relationships/slide" Target="slides/slide8.xml" Id="rId9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02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62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041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66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90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74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1/16/2025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7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1/16/2025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088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1/16/2025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130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69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14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17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7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6525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09A40CC-CF7E-9F00-44EF-2ADE7E626D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155" r="1" b="27245"/>
          <a:stretch/>
        </p:blipFill>
        <p:spPr>
          <a:xfrm>
            <a:off x="1" y="2"/>
            <a:ext cx="12188951" cy="5900685"/>
          </a:xfrm>
          <a:custGeom>
            <a:avLst/>
            <a:gdLst/>
            <a:ahLst/>
            <a:cxnLst/>
            <a:rect l="l" t="t" r="r" b="b"/>
            <a:pathLst>
              <a:path w="12188951" h="5900685">
                <a:moveTo>
                  <a:pt x="2194685" y="5217872"/>
                </a:moveTo>
                <a:cubicBezTo>
                  <a:pt x="2343301" y="5217872"/>
                  <a:pt x="2463779" y="5338350"/>
                  <a:pt x="2463781" y="5486966"/>
                </a:cubicBezTo>
                <a:cubicBezTo>
                  <a:pt x="2463779" y="5635584"/>
                  <a:pt x="2343302" y="5756062"/>
                  <a:pt x="2194684" y="5756062"/>
                </a:cubicBezTo>
                <a:cubicBezTo>
                  <a:pt x="2046067" y="5756062"/>
                  <a:pt x="1925589" y="5635584"/>
                  <a:pt x="1925589" y="5486967"/>
                </a:cubicBezTo>
                <a:cubicBezTo>
                  <a:pt x="1925589" y="5338350"/>
                  <a:pt x="2046067" y="5217872"/>
                  <a:pt x="2194685" y="5217872"/>
                </a:cubicBezTo>
                <a:close/>
                <a:moveTo>
                  <a:pt x="5077013" y="5017742"/>
                </a:moveTo>
                <a:cubicBezTo>
                  <a:pt x="5320833" y="5017743"/>
                  <a:pt x="5518484" y="5215396"/>
                  <a:pt x="5518484" y="5459214"/>
                </a:cubicBezTo>
                <a:cubicBezTo>
                  <a:pt x="5518484" y="5703032"/>
                  <a:pt x="5320833" y="5900685"/>
                  <a:pt x="5077015" y="5900685"/>
                </a:cubicBezTo>
                <a:cubicBezTo>
                  <a:pt x="4833197" y="5900685"/>
                  <a:pt x="4635543" y="5703032"/>
                  <a:pt x="4635543" y="5459214"/>
                </a:cubicBezTo>
                <a:cubicBezTo>
                  <a:pt x="4635543" y="5215396"/>
                  <a:pt x="4833197" y="5017743"/>
                  <a:pt x="5077013" y="5017742"/>
                </a:cubicBezTo>
                <a:close/>
                <a:moveTo>
                  <a:pt x="7930625" y="4969400"/>
                </a:moveTo>
                <a:cubicBezTo>
                  <a:pt x="8053660" y="4969400"/>
                  <a:pt x="8153400" y="5069140"/>
                  <a:pt x="8153400" y="5192176"/>
                </a:cubicBezTo>
                <a:cubicBezTo>
                  <a:pt x="8153400" y="5315212"/>
                  <a:pt x="8053660" y="5414952"/>
                  <a:pt x="7930625" y="5414952"/>
                </a:cubicBezTo>
                <a:cubicBezTo>
                  <a:pt x="7807589" y="5414952"/>
                  <a:pt x="7707850" y="5315212"/>
                  <a:pt x="7707850" y="5192176"/>
                </a:cubicBezTo>
                <a:cubicBezTo>
                  <a:pt x="7707850" y="5069140"/>
                  <a:pt x="7807590" y="4969400"/>
                  <a:pt x="7930625" y="4969400"/>
                </a:cubicBezTo>
                <a:close/>
                <a:moveTo>
                  <a:pt x="1180704" y="4050019"/>
                </a:moveTo>
                <a:cubicBezTo>
                  <a:pt x="1503198" y="4050019"/>
                  <a:pt x="1764632" y="4311452"/>
                  <a:pt x="1764632" y="4633946"/>
                </a:cubicBezTo>
                <a:cubicBezTo>
                  <a:pt x="1764632" y="4956440"/>
                  <a:pt x="1503198" y="5217873"/>
                  <a:pt x="1180705" y="5217873"/>
                </a:cubicBezTo>
                <a:cubicBezTo>
                  <a:pt x="858210" y="5217873"/>
                  <a:pt x="596778" y="4956440"/>
                  <a:pt x="596778" y="4633946"/>
                </a:cubicBezTo>
                <a:cubicBezTo>
                  <a:pt x="596778" y="4311452"/>
                  <a:pt x="858210" y="4050019"/>
                  <a:pt x="1180704" y="4050019"/>
                </a:cubicBezTo>
                <a:close/>
                <a:moveTo>
                  <a:pt x="7927064" y="3899687"/>
                </a:moveTo>
                <a:cubicBezTo>
                  <a:pt x="8136536" y="3899687"/>
                  <a:pt x="8306346" y="4069497"/>
                  <a:pt x="8306346" y="4278969"/>
                </a:cubicBezTo>
                <a:cubicBezTo>
                  <a:pt x="8306346" y="4488441"/>
                  <a:pt x="8136536" y="4658251"/>
                  <a:pt x="7927064" y="4658251"/>
                </a:cubicBezTo>
                <a:cubicBezTo>
                  <a:pt x="7717595" y="4658251"/>
                  <a:pt x="7547784" y="4488441"/>
                  <a:pt x="7547784" y="4278969"/>
                </a:cubicBezTo>
                <a:cubicBezTo>
                  <a:pt x="7547784" y="4069497"/>
                  <a:pt x="7717595" y="3899686"/>
                  <a:pt x="7927064" y="3899687"/>
                </a:cubicBezTo>
                <a:close/>
                <a:moveTo>
                  <a:pt x="0" y="449179"/>
                </a:moveTo>
                <a:cubicBezTo>
                  <a:pt x="403121" y="449179"/>
                  <a:pt x="729916" y="775974"/>
                  <a:pt x="729916" y="1179095"/>
                </a:cubicBezTo>
                <a:cubicBezTo>
                  <a:pt x="729916" y="1582216"/>
                  <a:pt x="403121" y="1909011"/>
                  <a:pt x="0" y="1909011"/>
                </a:cubicBezTo>
                <a:close/>
                <a:moveTo>
                  <a:pt x="10277258" y="0"/>
                </a:moveTo>
                <a:lnTo>
                  <a:pt x="12188951" y="0"/>
                </a:lnTo>
                <a:lnTo>
                  <a:pt x="12188951" y="2401931"/>
                </a:lnTo>
                <a:lnTo>
                  <a:pt x="12120981" y="2368504"/>
                </a:lnTo>
                <a:cubicBezTo>
                  <a:pt x="11942798" y="2297842"/>
                  <a:pt x="11739786" y="2299142"/>
                  <a:pt x="11556637" y="2384432"/>
                </a:cubicBezTo>
                <a:cubicBezTo>
                  <a:pt x="11164597" y="2567784"/>
                  <a:pt x="10706630" y="2542047"/>
                  <a:pt x="10337587" y="2315998"/>
                </a:cubicBezTo>
                <a:cubicBezTo>
                  <a:pt x="9750825" y="1957653"/>
                  <a:pt x="9548519" y="1189630"/>
                  <a:pt x="9882317" y="588804"/>
                </a:cubicBezTo>
                <a:cubicBezTo>
                  <a:pt x="9930860" y="501487"/>
                  <a:pt x="9989231" y="420009"/>
                  <a:pt x="10056362" y="346025"/>
                </a:cubicBezTo>
                <a:lnTo>
                  <a:pt x="10055628" y="346151"/>
                </a:lnTo>
                <a:cubicBezTo>
                  <a:pt x="10121472" y="273491"/>
                  <a:pt x="10177897" y="194191"/>
                  <a:pt x="10224385" y="110085"/>
                </a:cubicBezTo>
                <a:close/>
                <a:moveTo>
                  <a:pt x="622824" y="0"/>
                </a:moveTo>
                <a:lnTo>
                  <a:pt x="7706115" y="0"/>
                </a:lnTo>
                <a:lnTo>
                  <a:pt x="7708396" y="54231"/>
                </a:lnTo>
                <a:cubicBezTo>
                  <a:pt x="7713497" y="89412"/>
                  <a:pt x="7722407" y="124959"/>
                  <a:pt x="7735650" y="160993"/>
                </a:cubicBezTo>
                <a:cubicBezTo>
                  <a:pt x="7931441" y="693748"/>
                  <a:pt x="8793891" y="567645"/>
                  <a:pt x="8945823" y="1103478"/>
                </a:cubicBezTo>
                <a:cubicBezTo>
                  <a:pt x="9091600" y="1617463"/>
                  <a:pt x="8392415" y="2054431"/>
                  <a:pt x="8607819" y="2498367"/>
                </a:cubicBezTo>
                <a:cubicBezTo>
                  <a:pt x="8703627" y="2695629"/>
                  <a:pt x="8919770" y="2775198"/>
                  <a:pt x="9197255" y="2876754"/>
                </a:cubicBezTo>
                <a:cubicBezTo>
                  <a:pt x="9803690" y="3098658"/>
                  <a:pt x="10171314" y="2917121"/>
                  <a:pt x="10523231" y="3092665"/>
                </a:cubicBezTo>
                <a:cubicBezTo>
                  <a:pt x="11012254" y="3337151"/>
                  <a:pt x="11245189" y="4148254"/>
                  <a:pt x="10920080" y="4592839"/>
                </a:cubicBezTo>
                <a:cubicBezTo>
                  <a:pt x="10638655" y="4977616"/>
                  <a:pt x="10070721" y="5128134"/>
                  <a:pt x="9643978" y="4908252"/>
                </a:cubicBezTo>
                <a:cubicBezTo>
                  <a:pt x="9340490" y="4751961"/>
                  <a:pt x="9232612" y="4419450"/>
                  <a:pt x="8827993" y="4085763"/>
                </a:cubicBezTo>
                <a:cubicBezTo>
                  <a:pt x="8776037" y="4043000"/>
                  <a:pt x="7917481" y="3347125"/>
                  <a:pt x="7548675" y="3585025"/>
                </a:cubicBezTo>
                <a:cubicBezTo>
                  <a:pt x="7326818" y="3727467"/>
                  <a:pt x="7344689" y="4143947"/>
                  <a:pt x="7356720" y="4429760"/>
                </a:cubicBezTo>
                <a:cubicBezTo>
                  <a:pt x="7388934" y="5193722"/>
                  <a:pt x="7396724" y="5409798"/>
                  <a:pt x="7219689" y="5599551"/>
                </a:cubicBezTo>
                <a:cubicBezTo>
                  <a:pt x="7042654" y="5789302"/>
                  <a:pt x="6681212" y="5853037"/>
                  <a:pt x="6429941" y="5732759"/>
                </a:cubicBezTo>
                <a:cubicBezTo>
                  <a:pt x="6035436" y="5544348"/>
                  <a:pt x="6192339" y="5039590"/>
                  <a:pt x="5723066" y="4657555"/>
                </a:cubicBezTo>
                <a:cubicBezTo>
                  <a:pt x="5661134" y="4607206"/>
                  <a:pt x="5267744" y="4288991"/>
                  <a:pt x="4917107" y="4411210"/>
                </a:cubicBezTo>
                <a:cubicBezTo>
                  <a:pt x="4467728" y="4567475"/>
                  <a:pt x="4581326" y="5177102"/>
                  <a:pt x="4090577" y="5458573"/>
                </a:cubicBezTo>
                <a:cubicBezTo>
                  <a:pt x="3742625" y="5658026"/>
                  <a:pt x="3212479" y="5618966"/>
                  <a:pt x="2882167" y="5375699"/>
                </a:cubicBezTo>
                <a:cubicBezTo>
                  <a:pt x="2359499" y="4990909"/>
                  <a:pt x="2668852" y="4338578"/>
                  <a:pt x="2096746" y="3836095"/>
                </a:cubicBezTo>
                <a:cubicBezTo>
                  <a:pt x="1696859" y="3484751"/>
                  <a:pt x="1170385" y="3474423"/>
                  <a:pt x="1127929" y="3473966"/>
                </a:cubicBezTo>
                <a:cubicBezTo>
                  <a:pt x="629980" y="3471235"/>
                  <a:pt x="388855" y="3785016"/>
                  <a:pt x="50475" y="3820963"/>
                </a:cubicBezTo>
                <a:lnTo>
                  <a:pt x="0" y="3822915"/>
                </a:lnTo>
                <a:lnTo>
                  <a:pt x="0" y="2276368"/>
                </a:lnTo>
                <a:lnTo>
                  <a:pt x="1489" y="2276627"/>
                </a:lnTo>
                <a:cubicBezTo>
                  <a:pt x="194865" y="2313658"/>
                  <a:pt x="410611" y="2355568"/>
                  <a:pt x="684099" y="2258804"/>
                </a:cubicBezTo>
                <a:cubicBezTo>
                  <a:pt x="971565" y="2157414"/>
                  <a:pt x="1360154" y="1878960"/>
                  <a:pt x="1418355" y="1513707"/>
                </a:cubicBezTo>
                <a:cubicBezTo>
                  <a:pt x="1509657" y="940591"/>
                  <a:pt x="705424" y="655205"/>
                  <a:pt x="623491" y="14145"/>
                </a:cubicBezTo>
                <a:close/>
              </a:path>
            </a:pathLst>
          </a:cu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2AADA4A8-AC1A-C6B8-AD2D-FEA94CCCA4AF}"/>
              </a:ext>
            </a:extLst>
          </p:cNvPr>
          <p:cNvSpPr txBox="1"/>
          <p:nvPr/>
        </p:nvSpPr>
        <p:spPr>
          <a:xfrm>
            <a:off x="2576168" y="6006392"/>
            <a:ext cx="904459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000" dirty="0">
                <a:latin typeface="Rockwell"/>
              </a:rPr>
              <a:t>Laura e o dente de leite</a:t>
            </a:r>
            <a:endParaRPr lang="pt-BR" sz="4000">
              <a:latin typeface="Rockwell"/>
            </a:endParaRP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Background Fill">
            <a:extLst>
              <a:ext uri="{FF2B5EF4-FFF2-40B4-BE49-F238E27FC236}">
                <a16:creationId xmlns:a16="http://schemas.microsoft.com/office/drawing/2014/main" id="{674DE55D-5E7B-49C3-AC0F-EE10C2D05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A2BE4AE-C813-9449-4CF5-308AFA225F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240" b="19405"/>
          <a:stretch/>
        </p:blipFill>
        <p:spPr>
          <a:xfrm>
            <a:off x="202932" y="10"/>
            <a:ext cx="11986020" cy="6857990"/>
          </a:xfrm>
          <a:custGeom>
            <a:avLst/>
            <a:gdLst/>
            <a:ahLst/>
            <a:cxnLst/>
            <a:rect l="l" t="t" r="r" b="b"/>
            <a:pathLst>
              <a:path w="11986020" h="6858000">
                <a:moveTo>
                  <a:pt x="530902" y="3322416"/>
                </a:moveTo>
                <a:cubicBezTo>
                  <a:pt x="557490" y="3324013"/>
                  <a:pt x="584315" y="3328297"/>
                  <a:pt x="611046" y="3335460"/>
                </a:cubicBezTo>
                <a:cubicBezTo>
                  <a:pt x="824897" y="3392761"/>
                  <a:pt x="951804" y="3612571"/>
                  <a:pt x="894503" y="3826422"/>
                </a:cubicBezTo>
                <a:cubicBezTo>
                  <a:pt x="837202" y="4040274"/>
                  <a:pt x="617392" y="4167182"/>
                  <a:pt x="403541" y="4109881"/>
                </a:cubicBezTo>
                <a:cubicBezTo>
                  <a:pt x="189690" y="4052579"/>
                  <a:pt x="62782" y="3832768"/>
                  <a:pt x="120083" y="3618917"/>
                </a:cubicBezTo>
                <a:cubicBezTo>
                  <a:pt x="170221" y="3431798"/>
                  <a:pt x="344782" y="3311244"/>
                  <a:pt x="530902" y="3322416"/>
                </a:cubicBezTo>
                <a:close/>
                <a:moveTo>
                  <a:pt x="1391559" y="1925584"/>
                </a:moveTo>
                <a:cubicBezTo>
                  <a:pt x="1436942" y="1928308"/>
                  <a:pt x="1482727" y="1935621"/>
                  <a:pt x="1528353" y="1947846"/>
                </a:cubicBezTo>
                <a:cubicBezTo>
                  <a:pt x="1893364" y="2045650"/>
                  <a:pt x="2109977" y="2420837"/>
                  <a:pt x="2012173" y="2785847"/>
                </a:cubicBezTo>
                <a:cubicBezTo>
                  <a:pt x="1914369" y="3150857"/>
                  <a:pt x="1539183" y="3367471"/>
                  <a:pt x="1174173" y="3269667"/>
                </a:cubicBezTo>
                <a:cubicBezTo>
                  <a:pt x="809163" y="3171862"/>
                  <a:pt x="592548" y="2796676"/>
                  <a:pt x="690352" y="2431666"/>
                </a:cubicBezTo>
                <a:cubicBezTo>
                  <a:pt x="775931" y="2112283"/>
                  <a:pt x="1073881" y="1906514"/>
                  <a:pt x="1391559" y="1925584"/>
                </a:cubicBezTo>
                <a:close/>
                <a:moveTo>
                  <a:pt x="2206528" y="0"/>
                </a:moveTo>
                <a:lnTo>
                  <a:pt x="11986020" y="0"/>
                </a:lnTo>
                <a:lnTo>
                  <a:pt x="11986020" y="6858000"/>
                </a:lnTo>
                <a:lnTo>
                  <a:pt x="151376" y="6858000"/>
                </a:lnTo>
                <a:lnTo>
                  <a:pt x="86817" y="6665489"/>
                </a:lnTo>
                <a:cubicBezTo>
                  <a:pt x="-144285" y="5835902"/>
                  <a:pt x="53711" y="4858120"/>
                  <a:pt x="1074148" y="4210833"/>
                </a:cubicBezTo>
                <a:cubicBezTo>
                  <a:pt x="1452236" y="3970934"/>
                  <a:pt x="1807671" y="3694142"/>
                  <a:pt x="2163452" y="3420870"/>
                </a:cubicBezTo>
                <a:cubicBezTo>
                  <a:pt x="2499873" y="3162313"/>
                  <a:pt x="2607470" y="2788715"/>
                  <a:pt x="2485522" y="2378659"/>
                </a:cubicBezTo>
                <a:cubicBezTo>
                  <a:pt x="2350715" y="1927911"/>
                  <a:pt x="2171827" y="1485899"/>
                  <a:pt x="2085365" y="1026482"/>
                </a:cubicBezTo>
                <a:cubicBezTo>
                  <a:pt x="2017886" y="668078"/>
                  <a:pt x="2043512" y="336833"/>
                  <a:pt x="2176751" y="54992"/>
                </a:cubicBezTo>
                <a:close/>
              </a:path>
            </a:pathLst>
          </a:cu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7AC3023-536D-7B2F-5839-F4ABB19D5E60}"/>
              </a:ext>
            </a:extLst>
          </p:cNvPr>
          <p:cNvSpPr txBox="1"/>
          <p:nvPr/>
        </p:nvSpPr>
        <p:spPr>
          <a:xfrm>
            <a:off x="4238" y="5308"/>
            <a:ext cx="4242277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b="1" dirty="0"/>
              <a:t>Laura estava no </a:t>
            </a:r>
            <a:endParaRPr lang="pt-BR"/>
          </a:p>
          <a:p>
            <a:r>
              <a:rPr lang="pt-BR" sz="2800" b="1" dirty="0"/>
              <a:t>jardim brincando. </a:t>
            </a:r>
            <a:endParaRPr lang="pt-BR"/>
          </a:p>
          <a:p>
            <a:pPr algn="l"/>
            <a:r>
              <a:rPr lang="pt-BR" sz="2800" b="1" dirty="0"/>
              <a:t>Ela tinha cinco anos e usava roupas alegres. De repente, sentiu algo estranho em sua boca. Seu dente de leite estava mole!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5598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674DE55D-5E7B-49C3-AC0F-EE10C2D05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BFF7359-2179-C2EC-E73A-AE5890DA90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022" r="1" b="34339"/>
          <a:stretch/>
        </p:blipFill>
        <p:spPr>
          <a:xfrm>
            <a:off x="202932" y="10"/>
            <a:ext cx="11986020" cy="6857990"/>
          </a:xfrm>
          <a:custGeom>
            <a:avLst/>
            <a:gdLst/>
            <a:ahLst/>
            <a:cxnLst/>
            <a:rect l="l" t="t" r="r" b="b"/>
            <a:pathLst>
              <a:path w="11986020" h="6858000">
                <a:moveTo>
                  <a:pt x="530902" y="3322416"/>
                </a:moveTo>
                <a:cubicBezTo>
                  <a:pt x="557490" y="3324013"/>
                  <a:pt x="584315" y="3328297"/>
                  <a:pt x="611046" y="3335460"/>
                </a:cubicBezTo>
                <a:cubicBezTo>
                  <a:pt x="824897" y="3392761"/>
                  <a:pt x="951804" y="3612571"/>
                  <a:pt x="894503" y="3826422"/>
                </a:cubicBezTo>
                <a:cubicBezTo>
                  <a:pt x="837202" y="4040274"/>
                  <a:pt x="617392" y="4167182"/>
                  <a:pt x="403541" y="4109881"/>
                </a:cubicBezTo>
                <a:cubicBezTo>
                  <a:pt x="189690" y="4052579"/>
                  <a:pt x="62782" y="3832768"/>
                  <a:pt x="120083" y="3618917"/>
                </a:cubicBezTo>
                <a:cubicBezTo>
                  <a:pt x="170221" y="3431798"/>
                  <a:pt x="344782" y="3311244"/>
                  <a:pt x="530902" y="3322416"/>
                </a:cubicBezTo>
                <a:close/>
                <a:moveTo>
                  <a:pt x="1391559" y="1925584"/>
                </a:moveTo>
                <a:cubicBezTo>
                  <a:pt x="1436942" y="1928308"/>
                  <a:pt x="1482727" y="1935621"/>
                  <a:pt x="1528353" y="1947846"/>
                </a:cubicBezTo>
                <a:cubicBezTo>
                  <a:pt x="1893364" y="2045650"/>
                  <a:pt x="2109977" y="2420837"/>
                  <a:pt x="2012173" y="2785847"/>
                </a:cubicBezTo>
                <a:cubicBezTo>
                  <a:pt x="1914369" y="3150857"/>
                  <a:pt x="1539183" y="3367471"/>
                  <a:pt x="1174173" y="3269667"/>
                </a:cubicBezTo>
                <a:cubicBezTo>
                  <a:pt x="809163" y="3171862"/>
                  <a:pt x="592548" y="2796676"/>
                  <a:pt x="690352" y="2431666"/>
                </a:cubicBezTo>
                <a:cubicBezTo>
                  <a:pt x="775931" y="2112283"/>
                  <a:pt x="1073881" y="1906514"/>
                  <a:pt x="1391559" y="1925584"/>
                </a:cubicBezTo>
                <a:close/>
                <a:moveTo>
                  <a:pt x="2206528" y="0"/>
                </a:moveTo>
                <a:lnTo>
                  <a:pt x="11986020" y="0"/>
                </a:lnTo>
                <a:lnTo>
                  <a:pt x="11986020" y="6858000"/>
                </a:lnTo>
                <a:lnTo>
                  <a:pt x="151376" y="6858000"/>
                </a:lnTo>
                <a:lnTo>
                  <a:pt x="86817" y="6665489"/>
                </a:lnTo>
                <a:cubicBezTo>
                  <a:pt x="-144285" y="5835902"/>
                  <a:pt x="53711" y="4858120"/>
                  <a:pt x="1074148" y="4210833"/>
                </a:cubicBezTo>
                <a:cubicBezTo>
                  <a:pt x="1452236" y="3970934"/>
                  <a:pt x="1807671" y="3694142"/>
                  <a:pt x="2163452" y="3420870"/>
                </a:cubicBezTo>
                <a:cubicBezTo>
                  <a:pt x="2499873" y="3162313"/>
                  <a:pt x="2607470" y="2788715"/>
                  <a:pt x="2485522" y="2378659"/>
                </a:cubicBezTo>
                <a:cubicBezTo>
                  <a:pt x="2350715" y="1927911"/>
                  <a:pt x="2171827" y="1485899"/>
                  <a:pt x="2085365" y="1026482"/>
                </a:cubicBezTo>
                <a:cubicBezTo>
                  <a:pt x="2017886" y="668078"/>
                  <a:pt x="2043512" y="336833"/>
                  <a:pt x="2176751" y="54992"/>
                </a:cubicBezTo>
                <a:close/>
              </a:path>
            </a:pathLst>
          </a:cu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86E6157-2708-F8BD-9AA3-2CD9129E5C76}"/>
              </a:ext>
            </a:extLst>
          </p:cNvPr>
          <p:cNvSpPr txBox="1"/>
          <p:nvPr/>
        </p:nvSpPr>
        <p:spPr>
          <a:xfrm>
            <a:off x="204501" y="98006"/>
            <a:ext cx="2422158" cy="489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>
                <a:ea typeface="+mn-lt"/>
                <a:cs typeface="+mn-lt"/>
              </a:rPr>
              <a:t>Laura correu para contar à sua mãe. Ela estava com medo de perder o dente. Sua mãe sorriu e disse que era normal. Outro dente iria crescer no lugar</a:t>
            </a:r>
            <a:r>
              <a:rPr lang="pt-BR" dirty="0">
                <a:ea typeface="+mn-lt"/>
                <a:cs typeface="+mn-lt"/>
              </a:rPr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860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2274B4-B001-4088-B01D-E6999509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33B495-7217-7192-A07C-FF21E98BF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2451577"/>
            <a:ext cx="3901736" cy="313080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>
                <a:ea typeface="+mj-lt"/>
                <a:cs typeface="+mj-lt"/>
              </a:rPr>
              <a:t>Laura </a:t>
            </a:r>
            <a:r>
              <a:rPr lang="en-US" sz="3200" err="1">
                <a:ea typeface="+mj-lt"/>
                <a:cs typeface="+mj-lt"/>
              </a:rPr>
              <a:t>ficou</a:t>
            </a:r>
            <a:r>
              <a:rPr lang="en-US" sz="3200" dirty="0">
                <a:ea typeface="+mj-lt"/>
                <a:cs typeface="+mj-lt"/>
              </a:rPr>
              <a:t> </a:t>
            </a:r>
            <a:r>
              <a:rPr lang="en-US" sz="3200" err="1">
                <a:ea typeface="+mj-lt"/>
                <a:cs typeface="+mj-lt"/>
              </a:rPr>
              <a:t>mais</a:t>
            </a:r>
            <a:r>
              <a:rPr lang="en-US" sz="3200" dirty="0">
                <a:ea typeface="+mj-lt"/>
                <a:cs typeface="+mj-lt"/>
              </a:rPr>
              <a:t> </a:t>
            </a:r>
            <a:r>
              <a:rPr lang="en-US" sz="3200" err="1">
                <a:ea typeface="+mj-lt"/>
                <a:cs typeface="+mj-lt"/>
              </a:rPr>
              <a:t>calma</a:t>
            </a:r>
            <a:r>
              <a:rPr lang="en-US" sz="3200" dirty="0">
                <a:ea typeface="+mj-lt"/>
                <a:cs typeface="+mj-lt"/>
              </a:rPr>
              <a:t>. Ela </a:t>
            </a:r>
            <a:r>
              <a:rPr lang="en-US" sz="3200" err="1">
                <a:ea typeface="+mj-lt"/>
                <a:cs typeface="+mj-lt"/>
              </a:rPr>
              <a:t>voltou</a:t>
            </a:r>
            <a:r>
              <a:rPr lang="en-US" sz="3200" dirty="0">
                <a:ea typeface="+mj-lt"/>
                <a:cs typeface="+mj-lt"/>
              </a:rPr>
              <a:t> </a:t>
            </a:r>
            <a:r>
              <a:rPr lang="en-US" sz="3200" err="1">
                <a:ea typeface="+mj-lt"/>
                <a:cs typeface="+mj-lt"/>
              </a:rPr>
              <a:t>ao</a:t>
            </a:r>
            <a:r>
              <a:rPr lang="en-US" sz="3200" dirty="0">
                <a:ea typeface="+mj-lt"/>
                <a:cs typeface="+mj-lt"/>
              </a:rPr>
              <a:t> </a:t>
            </a:r>
            <a:r>
              <a:rPr lang="en-US" sz="3200" err="1">
                <a:ea typeface="+mj-lt"/>
                <a:cs typeface="+mj-lt"/>
              </a:rPr>
              <a:t>jardim</a:t>
            </a:r>
            <a:r>
              <a:rPr lang="en-US" sz="3200" dirty="0">
                <a:ea typeface="+mj-lt"/>
                <a:cs typeface="+mj-lt"/>
              </a:rPr>
              <a:t> e </a:t>
            </a:r>
            <a:r>
              <a:rPr lang="en-US" sz="3200" err="1">
                <a:ea typeface="+mj-lt"/>
                <a:cs typeface="+mj-lt"/>
              </a:rPr>
              <a:t>continuou</a:t>
            </a:r>
            <a:r>
              <a:rPr lang="en-US" sz="3200" dirty="0">
                <a:ea typeface="+mj-lt"/>
                <a:cs typeface="+mj-lt"/>
              </a:rPr>
              <a:t> </a:t>
            </a:r>
            <a:r>
              <a:rPr lang="en-US" sz="3200" err="1">
                <a:ea typeface="+mj-lt"/>
                <a:cs typeface="+mj-lt"/>
              </a:rPr>
              <a:t>brincando</a:t>
            </a:r>
            <a:r>
              <a:rPr lang="en-US" sz="3200" dirty="0">
                <a:ea typeface="+mj-lt"/>
                <a:cs typeface="+mj-lt"/>
              </a:rPr>
              <a:t>. </a:t>
            </a:r>
            <a:r>
              <a:rPr lang="en-US" sz="3200" err="1">
                <a:ea typeface="+mj-lt"/>
                <a:cs typeface="+mj-lt"/>
              </a:rPr>
              <a:t>Sentia</a:t>
            </a:r>
            <a:r>
              <a:rPr lang="en-US" sz="3200" dirty="0">
                <a:ea typeface="+mj-lt"/>
                <a:cs typeface="+mj-lt"/>
              </a:rPr>
              <a:t> </a:t>
            </a:r>
            <a:r>
              <a:rPr lang="en-US" sz="3200" err="1">
                <a:ea typeface="+mj-lt"/>
                <a:cs typeface="+mj-lt"/>
              </a:rPr>
              <a:t>seu</a:t>
            </a:r>
            <a:r>
              <a:rPr lang="en-US" sz="3200" dirty="0">
                <a:ea typeface="+mj-lt"/>
                <a:cs typeface="+mj-lt"/>
              </a:rPr>
              <a:t> dente </a:t>
            </a:r>
            <a:r>
              <a:rPr lang="en-US" sz="3200" err="1">
                <a:ea typeface="+mj-lt"/>
                <a:cs typeface="+mj-lt"/>
              </a:rPr>
              <a:t>balançar</a:t>
            </a:r>
            <a:r>
              <a:rPr lang="en-US" sz="3200" dirty="0">
                <a:ea typeface="+mj-lt"/>
                <a:cs typeface="+mj-lt"/>
              </a:rPr>
              <a:t>, mas agora sabia que </a:t>
            </a:r>
            <a:r>
              <a:rPr lang="en-US" sz="3200" err="1">
                <a:ea typeface="+mj-lt"/>
                <a:cs typeface="+mj-lt"/>
              </a:rPr>
              <a:t>tudo</a:t>
            </a:r>
            <a:r>
              <a:rPr lang="en-US" sz="3200" dirty="0">
                <a:ea typeface="+mj-lt"/>
                <a:cs typeface="+mj-lt"/>
              </a:rPr>
              <a:t> </a:t>
            </a:r>
            <a:r>
              <a:rPr lang="en-US" sz="3200" err="1">
                <a:ea typeface="+mj-lt"/>
                <a:cs typeface="+mj-lt"/>
              </a:rPr>
              <a:t>ficaria</a:t>
            </a:r>
            <a:r>
              <a:rPr lang="en-US" sz="3200" dirty="0">
                <a:ea typeface="+mj-lt"/>
                <a:cs typeface="+mj-lt"/>
              </a:rPr>
              <a:t> </a:t>
            </a:r>
            <a:r>
              <a:rPr lang="en-US" sz="3200" err="1">
                <a:ea typeface="+mj-lt"/>
                <a:cs typeface="+mj-lt"/>
              </a:rPr>
              <a:t>bem</a:t>
            </a:r>
            <a:r>
              <a:rPr lang="en-US" sz="3200" dirty="0">
                <a:ea typeface="+mj-lt"/>
                <a:cs typeface="+mj-lt"/>
              </a:rPr>
              <a:t>.</a:t>
            </a:r>
            <a:endParaRPr lang="pt-BR" sz="3200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4C25909E-DAC7-FA96-6805-B02B9BE3AF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649" r="2" b="6637"/>
          <a:stretch/>
        </p:blipFill>
        <p:spPr>
          <a:xfrm>
            <a:off x="4955602" y="10"/>
            <a:ext cx="7236398" cy="6857990"/>
          </a:xfrm>
          <a:custGeom>
            <a:avLst/>
            <a:gdLst/>
            <a:ahLst/>
            <a:cxnLst/>
            <a:rect l="l" t="t" r="r" b="b"/>
            <a:pathLst>
              <a:path w="7726675" h="6858000">
                <a:moveTo>
                  <a:pt x="2975226" y="5978334"/>
                </a:moveTo>
                <a:cubicBezTo>
                  <a:pt x="3002582" y="5978928"/>
                  <a:pt x="3030286" y="5982273"/>
                  <a:pt x="3058007" y="5988576"/>
                </a:cubicBezTo>
                <a:cubicBezTo>
                  <a:pt x="3279778" y="6038998"/>
                  <a:pt x="3418684" y="6259656"/>
                  <a:pt x="3368261" y="6481427"/>
                </a:cubicBezTo>
                <a:cubicBezTo>
                  <a:pt x="3317839" y="6703198"/>
                  <a:pt x="3097182" y="6842104"/>
                  <a:pt x="2875410" y="6791681"/>
                </a:cubicBezTo>
                <a:cubicBezTo>
                  <a:pt x="2653640" y="6741259"/>
                  <a:pt x="2514734" y="6520601"/>
                  <a:pt x="2565157" y="6298830"/>
                </a:cubicBezTo>
                <a:cubicBezTo>
                  <a:pt x="2609276" y="6104780"/>
                  <a:pt x="2783732" y="5974174"/>
                  <a:pt x="2975226" y="5978334"/>
                </a:cubicBezTo>
                <a:close/>
                <a:moveTo>
                  <a:pt x="542891" y="1298362"/>
                </a:moveTo>
                <a:cubicBezTo>
                  <a:pt x="578216" y="1299129"/>
                  <a:pt x="613991" y="1303448"/>
                  <a:pt x="649789" y="1311587"/>
                </a:cubicBezTo>
                <a:cubicBezTo>
                  <a:pt x="936170" y="1376700"/>
                  <a:pt x="1115545" y="1661643"/>
                  <a:pt x="1050432" y="1948025"/>
                </a:cubicBezTo>
                <a:cubicBezTo>
                  <a:pt x="985319" y="2234407"/>
                  <a:pt x="700376" y="2413781"/>
                  <a:pt x="413995" y="2348669"/>
                </a:cubicBezTo>
                <a:cubicBezTo>
                  <a:pt x="127612" y="2283556"/>
                  <a:pt x="-51762" y="1998612"/>
                  <a:pt x="13351" y="1712231"/>
                </a:cubicBezTo>
                <a:cubicBezTo>
                  <a:pt x="70325" y="1461647"/>
                  <a:pt x="295606" y="1292990"/>
                  <a:pt x="542891" y="1298362"/>
                </a:cubicBezTo>
                <a:close/>
                <a:moveTo>
                  <a:pt x="362049" y="446831"/>
                </a:moveTo>
                <a:cubicBezTo>
                  <a:pt x="382746" y="447281"/>
                  <a:pt x="403706" y="449811"/>
                  <a:pt x="424679" y="454579"/>
                </a:cubicBezTo>
                <a:cubicBezTo>
                  <a:pt x="592463" y="492727"/>
                  <a:pt x="697554" y="659668"/>
                  <a:pt x="659405" y="827452"/>
                </a:cubicBezTo>
                <a:cubicBezTo>
                  <a:pt x="621257" y="995236"/>
                  <a:pt x="454318" y="1100327"/>
                  <a:pt x="286534" y="1062179"/>
                </a:cubicBezTo>
                <a:cubicBezTo>
                  <a:pt x="118749" y="1024031"/>
                  <a:pt x="13658" y="857091"/>
                  <a:pt x="51806" y="689306"/>
                </a:cubicBezTo>
                <a:cubicBezTo>
                  <a:pt x="85186" y="542495"/>
                  <a:pt x="217172" y="443684"/>
                  <a:pt x="362049" y="446831"/>
                </a:cubicBezTo>
                <a:close/>
                <a:moveTo>
                  <a:pt x="688320" y="0"/>
                </a:moveTo>
                <a:lnTo>
                  <a:pt x="5442022" y="0"/>
                </a:lnTo>
                <a:lnTo>
                  <a:pt x="7726675" y="0"/>
                </a:lnTo>
                <a:lnTo>
                  <a:pt x="7726675" y="988372"/>
                </a:lnTo>
                <a:lnTo>
                  <a:pt x="7726675" y="6858000"/>
                </a:lnTo>
                <a:lnTo>
                  <a:pt x="4265234" y="6858000"/>
                </a:lnTo>
                <a:lnTo>
                  <a:pt x="4167452" y="6648946"/>
                </a:lnTo>
                <a:cubicBezTo>
                  <a:pt x="4064668" y="6438534"/>
                  <a:pt x="3951418" y="6237194"/>
                  <a:pt x="3802376" y="6067515"/>
                </a:cubicBezTo>
                <a:cubicBezTo>
                  <a:pt x="3433898" y="5648543"/>
                  <a:pt x="2855445" y="5560200"/>
                  <a:pt x="2314714" y="5492960"/>
                </a:cubicBezTo>
                <a:cubicBezTo>
                  <a:pt x="1689319" y="5415368"/>
                  <a:pt x="1105502" y="5269445"/>
                  <a:pt x="626568" y="4822392"/>
                </a:cubicBezTo>
                <a:cubicBezTo>
                  <a:pt x="42544" y="4277286"/>
                  <a:pt x="59772" y="3691233"/>
                  <a:pt x="462831" y="3184007"/>
                </a:cubicBezTo>
                <a:cubicBezTo>
                  <a:pt x="688845" y="2899538"/>
                  <a:pt x="972083" y="2660548"/>
                  <a:pt x="1228189" y="2399566"/>
                </a:cubicBezTo>
                <a:cubicBezTo>
                  <a:pt x="1460698" y="2161897"/>
                  <a:pt x="1522193" y="1866062"/>
                  <a:pt x="1384674" y="1566341"/>
                </a:cubicBezTo>
                <a:cubicBezTo>
                  <a:pt x="1239184" y="1249484"/>
                  <a:pt x="1095206" y="930335"/>
                  <a:pt x="922279" y="628332"/>
                </a:cubicBezTo>
                <a:cubicBezTo>
                  <a:pt x="805583" y="424593"/>
                  <a:pt x="731712" y="225291"/>
                  <a:pt x="693729" y="333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96967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73EF32FC-13D4-4D11-E8BA-FB62CEB30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48" r="2" b="9115"/>
          <a:stretch/>
        </p:blipFill>
        <p:spPr>
          <a:xfrm>
            <a:off x="-52346" y="10"/>
            <a:ext cx="5827552" cy="6857990"/>
          </a:xfrm>
          <a:custGeom>
            <a:avLst/>
            <a:gdLst/>
            <a:ahLst/>
            <a:cxnLst/>
            <a:rect l="l" t="t" r="r" b="b"/>
            <a:pathLst>
              <a:path w="5827552" h="6858000">
                <a:moveTo>
                  <a:pt x="5436113" y="4232571"/>
                </a:moveTo>
                <a:cubicBezTo>
                  <a:pt x="5625722" y="4232571"/>
                  <a:pt x="5779430" y="4386279"/>
                  <a:pt x="5779430" y="4575888"/>
                </a:cubicBezTo>
                <a:cubicBezTo>
                  <a:pt x="5779430" y="4765497"/>
                  <a:pt x="5625722" y="4919205"/>
                  <a:pt x="5436113" y="4919205"/>
                </a:cubicBezTo>
                <a:cubicBezTo>
                  <a:pt x="5246504" y="4919205"/>
                  <a:pt x="5092796" y="4765497"/>
                  <a:pt x="5092796" y="4575888"/>
                </a:cubicBezTo>
                <a:cubicBezTo>
                  <a:pt x="5092796" y="4386279"/>
                  <a:pt x="5246504" y="4232571"/>
                  <a:pt x="5436113" y="4232571"/>
                </a:cubicBezTo>
                <a:close/>
                <a:moveTo>
                  <a:pt x="5580185" y="1806694"/>
                </a:moveTo>
                <a:cubicBezTo>
                  <a:pt x="5699726" y="1806694"/>
                  <a:pt x="5799461" y="1891487"/>
                  <a:pt x="5822527" y="2004209"/>
                </a:cubicBezTo>
                <a:lnTo>
                  <a:pt x="5827552" y="2054052"/>
                </a:lnTo>
                <a:lnTo>
                  <a:pt x="5827552" y="2054073"/>
                </a:lnTo>
                <a:lnTo>
                  <a:pt x="5822527" y="2103916"/>
                </a:lnTo>
                <a:cubicBezTo>
                  <a:pt x="5799461" y="2216637"/>
                  <a:pt x="5699726" y="2301430"/>
                  <a:pt x="5580185" y="2301430"/>
                </a:cubicBezTo>
                <a:cubicBezTo>
                  <a:pt x="5443567" y="2301430"/>
                  <a:pt x="5332817" y="2190680"/>
                  <a:pt x="5332817" y="2054062"/>
                </a:cubicBezTo>
                <a:cubicBezTo>
                  <a:pt x="5332817" y="1917444"/>
                  <a:pt x="5443567" y="1806694"/>
                  <a:pt x="5580185" y="1806694"/>
                </a:cubicBezTo>
                <a:close/>
                <a:moveTo>
                  <a:pt x="5580184" y="1294715"/>
                </a:moveTo>
                <a:cubicBezTo>
                  <a:pt x="5659753" y="1294715"/>
                  <a:pt x="5724256" y="1359218"/>
                  <a:pt x="5724256" y="1438787"/>
                </a:cubicBezTo>
                <a:cubicBezTo>
                  <a:pt x="5724256" y="1518356"/>
                  <a:pt x="5659753" y="1582859"/>
                  <a:pt x="5580184" y="1582859"/>
                </a:cubicBezTo>
                <a:cubicBezTo>
                  <a:pt x="5500615" y="1582859"/>
                  <a:pt x="5436112" y="1518356"/>
                  <a:pt x="5436112" y="1438787"/>
                </a:cubicBezTo>
                <a:cubicBezTo>
                  <a:pt x="5436112" y="1359218"/>
                  <a:pt x="5500615" y="1294715"/>
                  <a:pt x="5580184" y="1294715"/>
                </a:cubicBezTo>
                <a:close/>
                <a:moveTo>
                  <a:pt x="0" y="0"/>
                </a:moveTo>
                <a:lnTo>
                  <a:pt x="5346882" y="0"/>
                </a:lnTo>
                <a:lnTo>
                  <a:pt x="5396357" y="64140"/>
                </a:lnTo>
                <a:cubicBezTo>
                  <a:pt x="5509528" y="228632"/>
                  <a:pt x="5577723" y="424885"/>
                  <a:pt x="5582550" y="646882"/>
                </a:cubicBezTo>
                <a:cubicBezTo>
                  <a:pt x="5608062" y="1102027"/>
                  <a:pt x="5203194" y="1301070"/>
                  <a:pt x="5151872" y="1809180"/>
                </a:cubicBezTo>
                <a:cubicBezTo>
                  <a:pt x="5104686" y="2276432"/>
                  <a:pt x="5496947" y="2514465"/>
                  <a:pt x="5323965" y="3464278"/>
                </a:cubicBezTo>
                <a:cubicBezTo>
                  <a:pt x="5211960" y="4079388"/>
                  <a:pt x="4297510" y="4259025"/>
                  <a:pt x="5513003" y="5720066"/>
                </a:cubicBezTo>
                <a:cubicBezTo>
                  <a:pt x="5768583" y="6027176"/>
                  <a:pt x="5791560" y="6490332"/>
                  <a:pt x="5601722" y="6841105"/>
                </a:cubicBezTo>
                <a:lnTo>
                  <a:pt x="5590822" y="6858000"/>
                </a:lnTo>
                <a:lnTo>
                  <a:pt x="1735" y="6858000"/>
                </a:lnTo>
                <a:lnTo>
                  <a:pt x="0" y="6858000"/>
                </a:lnTo>
                <a:lnTo>
                  <a:pt x="0" y="6849812"/>
                </a:lnTo>
                <a:lnTo>
                  <a:pt x="0" y="6483067"/>
                </a:lnTo>
                <a:lnTo>
                  <a:pt x="0" y="1250146"/>
                </a:lnTo>
                <a:close/>
              </a:path>
            </a:pathLst>
          </a:custGeom>
        </p:spPr>
      </p:pic>
      <p:sp>
        <p:nvSpPr>
          <p:cNvPr id="17" name="Content Placeholder 7">
            <a:extLst>
              <a:ext uri="{FF2B5EF4-FFF2-40B4-BE49-F238E27FC236}">
                <a16:creationId xmlns:a16="http://schemas.microsoft.com/office/drawing/2014/main" id="{BB4868FD-8EC4-C218-4EC4-30723D564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092" y="2391995"/>
            <a:ext cx="5355276" cy="3174788"/>
          </a:xfrm>
        </p:spPr>
        <p:txBody>
          <a:bodyPr anchor="t">
            <a:normAutofit/>
          </a:bodyPr>
          <a:lstStyle/>
          <a:p>
            <a:r>
              <a:rPr lang="en-US" sz="2800" dirty="0">
                <a:ea typeface="+mn-lt"/>
                <a:cs typeface="+mn-lt"/>
              </a:rPr>
              <a:t>Dias </a:t>
            </a:r>
            <a:r>
              <a:rPr lang="en-US" sz="2800" dirty="0" err="1">
                <a:ea typeface="+mn-lt"/>
                <a:cs typeface="+mn-lt"/>
              </a:rPr>
              <a:t>depois</a:t>
            </a:r>
            <a:r>
              <a:rPr lang="en-US" sz="2800" dirty="0">
                <a:ea typeface="+mn-lt"/>
                <a:cs typeface="+mn-lt"/>
              </a:rPr>
              <a:t>, o dente de Laura </a:t>
            </a:r>
            <a:r>
              <a:rPr lang="en-US" sz="2800" dirty="0" err="1">
                <a:ea typeface="+mn-lt"/>
                <a:cs typeface="+mn-lt"/>
              </a:rPr>
              <a:t>caiu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enquanto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ela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comia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uma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maçã</a:t>
            </a:r>
            <a:r>
              <a:rPr lang="en-US" sz="2800" dirty="0">
                <a:ea typeface="+mn-lt"/>
                <a:cs typeface="+mn-lt"/>
              </a:rPr>
              <a:t>. Ela </a:t>
            </a:r>
            <a:r>
              <a:rPr lang="en-US" sz="2800" dirty="0" err="1">
                <a:ea typeface="+mn-lt"/>
                <a:cs typeface="+mn-lt"/>
              </a:rPr>
              <a:t>correu</a:t>
            </a:r>
            <a:r>
              <a:rPr lang="en-US" sz="2800" dirty="0">
                <a:ea typeface="+mn-lt"/>
                <a:cs typeface="+mn-lt"/>
              </a:rPr>
              <a:t> para </a:t>
            </a:r>
            <a:r>
              <a:rPr lang="en-US" sz="2800" dirty="0" err="1">
                <a:ea typeface="+mn-lt"/>
                <a:cs typeface="+mn-lt"/>
              </a:rPr>
              <a:t>mostrar</a:t>
            </a:r>
            <a:r>
              <a:rPr lang="en-US" sz="2800" dirty="0">
                <a:ea typeface="+mn-lt"/>
                <a:cs typeface="+mn-lt"/>
              </a:rPr>
              <a:t> à </a:t>
            </a:r>
            <a:r>
              <a:rPr lang="en-US" sz="2800" dirty="0" err="1">
                <a:ea typeface="+mn-lt"/>
                <a:cs typeface="+mn-lt"/>
              </a:rPr>
              <a:t>sua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mãe</a:t>
            </a:r>
            <a:r>
              <a:rPr lang="en-US" sz="2800" dirty="0">
                <a:ea typeface="+mn-lt"/>
                <a:cs typeface="+mn-lt"/>
              </a:rPr>
              <a:t>. Sua </a:t>
            </a:r>
            <a:r>
              <a:rPr lang="en-US" sz="2800" dirty="0" err="1">
                <a:ea typeface="+mn-lt"/>
                <a:cs typeface="+mn-lt"/>
              </a:rPr>
              <a:t>mãe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disse</a:t>
            </a:r>
            <a:r>
              <a:rPr lang="en-US" sz="2800" dirty="0">
                <a:ea typeface="+mn-lt"/>
                <a:cs typeface="+mn-lt"/>
              </a:rPr>
              <a:t> que </a:t>
            </a:r>
            <a:r>
              <a:rPr lang="en-US" sz="2800" dirty="0" err="1">
                <a:ea typeface="+mn-lt"/>
                <a:cs typeface="+mn-lt"/>
              </a:rPr>
              <a:t>tudo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bem</a:t>
            </a:r>
            <a:r>
              <a:rPr lang="en-US" sz="2800" dirty="0">
                <a:ea typeface="+mn-lt"/>
                <a:cs typeface="+mn-lt"/>
              </a:rPr>
              <a:t>! Um novo dente </a:t>
            </a:r>
            <a:r>
              <a:rPr lang="en-US" sz="2800" dirty="0" err="1">
                <a:ea typeface="+mn-lt"/>
                <a:cs typeface="+mn-lt"/>
              </a:rPr>
              <a:t>vai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nascer</a:t>
            </a:r>
            <a:r>
              <a:rPr lang="en-US" sz="2800" dirty="0">
                <a:ea typeface="+mn-lt"/>
                <a:cs typeface="+mn-lt"/>
              </a:rPr>
              <a:t> no </a:t>
            </a:r>
            <a:r>
              <a:rPr lang="en-US" sz="2800" dirty="0" err="1">
                <a:ea typeface="+mn-lt"/>
                <a:cs typeface="+mn-lt"/>
              </a:rPr>
              <a:t>lugar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54272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85303E-1D59-4477-A849-22C7FEACD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3D201FA-A2FC-4637-361A-110793AB7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3"/>
            <a:ext cx="3901736" cy="39241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Laura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olhou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 no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espelho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 e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viu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 o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espaço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onde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 o dente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estava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. Ela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sorriu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,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feliz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. Agora,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esperava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ansiosa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+mj-lt"/>
                <a:cs typeface="+mj-lt"/>
              </a:rPr>
              <a:t>pelo</a:t>
            </a:r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 novo dente.</a:t>
            </a:r>
            <a:endParaRPr lang="pt-BR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E15E882C-B531-C5D4-DD73-7599F61E3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6838" r="2" b="2"/>
          <a:stretch/>
        </p:blipFill>
        <p:spPr>
          <a:xfrm>
            <a:off x="4955602" y="10"/>
            <a:ext cx="7236398" cy="6857990"/>
          </a:xfrm>
          <a:custGeom>
            <a:avLst/>
            <a:gdLst/>
            <a:ahLst/>
            <a:cxnLst/>
            <a:rect l="l" t="t" r="r" b="b"/>
            <a:pathLst>
              <a:path w="7726675" h="6858000">
                <a:moveTo>
                  <a:pt x="2975226" y="5978334"/>
                </a:moveTo>
                <a:cubicBezTo>
                  <a:pt x="3002582" y="5978928"/>
                  <a:pt x="3030286" y="5982273"/>
                  <a:pt x="3058007" y="5988576"/>
                </a:cubicBezTo>
                <a:cubicBezTo>
                  <a:pt x="3279778" y="6038998"/>
                  <a:pt x="3418684" y="6259656"/>
                  <a:pt x="3368261" y="6481427"/>
                </a:cubicBezTo>
                <a:cubicBezTo>
                  <a:pt x="3317839" y="6703198"/>
                  <a:pt x="3097182" y="6842104"/>
                  <a:pt x="2875410" y="6791681"/>
                </a:cubicBezTo>
                <a:cubicBezTo>
                  <a:pt x="2653640" y="6741259"/>
                  <a:pt x="2514734" y="6520601"/>
                  <a:pt x="2565157" y="6298830"/>
                </a:cubicBezTo>
                <a:cubicBezTo>
                  <a:pt x="2609276" y="6104780"/>
                  <a:pt x="2783732" y="5974174"/>
                  <a:pt x="2975226" y="5978334"/>
                </a:cubicBezTo>
                <a:close/>
                <a:moveTo>
                  <a:pt x="542891" y="1298362"/>
                </a:moveTo>
                <a:cubicBezTo>
                  <a:pt x="578216" y="1299129"/>
                  <a:pt x="613991" y="1303448"/>
                  <a:pt x="649789" y="1311587"/>
                </a:cubicBezTo>
                <a:cubicBezTo>
                  <a:pt x="936170" y="1376700"/>
                  <a:pt x="1115545" y="1661643"/>
                  <a:pt x="1050432" y="1948025"/>
                </a:cubicBezTo>
                <a:cubicBezTo>
                  <a:pt x="985319" y="2234407"/>
                  <a:pt x="700376" y="2413781"/>
                  <a:pt x="413995" y="2348669"/>
                </a:cubicBezTo>
                <a:cubicBezTo>
                  <a:pt x="127612" y="2283556"/>
                  <a:pt x="-51762" y="1998612"/>
                  <a:pt x="13351" y="1712231"/>
                </a:cubicBezTo>
                <a:cubicBezTo>
                  <a:pt x="70325" y="1461647"/>
                  <a:pt x="295606" y="1292990"/>
                  <a:pt x="542891" y="1298362"/>
                </a:cubicBezTo>
                <a:close/>
                <a:moveTo>
                  <a:pt x="362049" y="446831"/>
                </a:moveTo>
                <a:cubicBezTo>
                  <a:pt x="382746" y="447281"/>
                  <a:pt x="403706" y="449811"/>
                  <a:pt x="424679" y="454579"/>
                </a:cubicBezTo>
                <a:cubicBezTo>
                  <a:pt x="592463" y="492727"/>
                  <a:pt x="697554" y="659668"/>
                  <a:pt x="659405" y="827452"/>
                </a:cubicBezTo>
                <a:cubicBezTo>
                  <a:pt x="621257" y="995236"/>
                  <a:pt x="454318" y="1100327"/>
                  <a:pt x="286534" y="1062179"/>
                </a:cubicBezTo>
                <a:cubicBezTo>
                  <a:pt x="118749" y="1024031"/>
                  <a:pt x="13658" y="857091"/>
                  <a:pt x="51806" y="689306"/>
                </a:cubicBezTo>
                <a:cubicBezTo>
                  <a:pt x="85186" y="542495"/>
                  <a:pt x="217172" y="443684"/>
                  <a:pt x="362049" y="446831"/>
                </a:cubicBezTo>
                <a:close/>
                <a:moveTo>
                  <a:pt x="688320" y="0"/>
                </a:moveTo>
                <a:lnTo>
                  <a:pt x="5442022" y="0"/>
                </a:lnTo>
                <a:lnTo>
                  <a:pt x="7726675" y="0"/>
                </a:lnTo>
                <a:lnTo>
                  <a:pt x="7726675" y="988372"/>
                </a:lnTo>
                <a:lnTo>
                  <a:pt x="7726675" y="6858000"/>
                </a:lnTo>
                <a:lnTo>
                  <a:pt x="4265234" y="6858000"/>
                </a:lnTo>
                <a:lnTo>
                  <a:pt x="4167452" y="6648946"/>
                </a:lnTo>
                <a:cubicBezTo>
                  <a:pt x="4064668" y="6438534"/>
                  <a:pt x="3951418" y="6237194"/>
                  <a:pt x="3802376" y="6067515"/>
                </a:cubicBezTo>
                <a:cubicBezTo>
                  <a:pt x="3433898" y="5648543"/>
                  <a:pt x="2855445" y="5560200"/>
                  <a:pt x="2314714" y="5492960"/>
                </a:cubicBezTo>
                <a:cubicBezTo>
                  <a:pt x="1689319" y="5415368"/>
                  <a:pt x="1105502" y="5269445"/>
                  <a:pt x="626568" y="4822392"/>
                </a:cubicBezTo>
                <a:cubicBezTo>
                  <a:pt x="42544" y="4277286"/>
                  <a:pt x="59772" y="3691233"/>
                  <a:pt x="462831" y="3184007"/>
                </a:cubicBezTo>
                <a:cubicBezTo>
                  <a:pt x="688845" y="2899538"/>
                  <a:pt x="972083" y="2660548"/>
                  <a:pt x="1228189" y="2399566"/>
                </a:cubicBezTo>
                <a:cubicBezTo>
                  <a:pt x="1460698" y="2161897"/>
                  <a:pt x="1522193" y="1866062"/>
                  <a:pt x="1384674" y="1566341"/>
                </a:cubicBezTo>
                <a:cubicBezTo>
                  <a:pt x="1239184" y="1249484"/>
                  <a:pt x="1095206" y="930335"/>
                  <a:pt x="922279" y="628332"/>
                </a:cubicBezTo>
                <a:cubicBezTo>
                  <a:pt x="805583" y="424593"/>
                  <a:pt x="731712" y="225291"/>
                  <a:pt x="693729" y="333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16569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2274B4-B001-4088-B01D-E6999509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3F1D70-1452-A37E-B432-A439518C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3"/>
            <a:ext cx="3901736" cy="313080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800" dirty="0">
                <a:ea typeface="+mj-lt"/>
                <a:cs typeface="+mj-lt"/>
              </a:rPr>
              <a:t>Laura </a:t>
            </a:r>
            <a:r>
              <a:rPr lang="en-US" sz="2800" dirty="0" err="1">
                <a:ea typeface="+mj-lt"/>
                <a:cs typeface="+mj-lt"/>
              </a:rPr>
              <a:t>contou</a:t>
            </a:r>
            <a:r>
              <a:rPr lang="en-US" sz="2800" dirty="0">
                <a:ea typeface="+mj-lt"/>
                <a:cs typeface="+mj-lt"/>
              </a:rPr>
              <a:t> a </a:t>
            </a:r>
            <a:r>
              <a:rPr lang="en-US" sz="2800" dirty="0" err="1">
                <a:ea typeface="+mj-lt"/>
                <a:cs typeface="+mj-lt"/>
              </a:rPr>
              <a:t>novidade</a:t>
            </a:r>
            <a:r>
              <a:rPr lang="en-US" sz="2800" dirty="0">
                <a:ea typeface="+mj-lt"/>
                <a:cs typeface="+mj-lt"/>
              </a:rPr>
              <a:t> para </a:t>
            </a:r>
            <a:r>
              <a:rPr lang="en-US" sz="2800" dirty="0" err="1">
                <a:ea typeface="+mj-lt"/>
                <a:cs typeface="+mj-lt"/>
              </a:rPr>
              <a:t>seus</a:t>
            </a:r>
            <a:r>
              <a:rPr lang="en-US" sz="2800" dirty="0">
                <a:ea typeface="+mj-lt"/>
                <a:cs typeface="+mj-lt"/>
              </a:rPr>
              <a:t> amigos. Eles </a:t>
            </a:r>
            <a:r>
              <a:rPr lang="en-US" sz="2800" dirty="0" err="1">
                <a:ea typeface="+mj-lt"/>
                <a:cs typeface="+mj-lt"/>
              </a:rPr>
              <a:t>também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estavam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perdendo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dentes</a:t>
            </a:r>
            <a:r>
              <a:rPr lang="en-US" sz="2800" dirty="0">
                <a:ea typeface="+mj-lt"/>
                <a:cs typeface="+mj-lt"/>
              </a:rPr>
              <a:t> de </a:t>
            </a:r>
            <a:r>
              <a:rPr lang="en-US" sz="2800" dirty="0" err="1">
                <a:ea typeface="+mj-lt"/>
                <a:cs typeface="+mj-lt"/>
              </a:rPr>
              <a:t>leite</a:t>
            </a:r>
            <a:r>
              <a:rPr lang="en-US" sz="2800" dirty="0">
                <a:ea typeface="+mj-lt"/>
                <a:cs typeface="+mj-lt"/>
              </a:rPr>
              <a:t>. Todos </a:t>
            </a:r>
            <a:r>
              <a:rPr lang="en-US" sz="2800" dirty="0" err="1">
                <a:ea typeface="+mj-lt"/>
                <a:cs typeface="+mj-lt"/>
              </a:rPr>
              <a:t>riram</a:t>
            </a:r>
            <a:r>
              <a:rPr lang="en-US" sz="2800" dirty="0">
                <a:ea typeface="+mj-lt"/>
                <a:cs typeface="+mj-lt"/>
              </a:rPr>
              <a:t> e se </a:t>
            </a:r>
            <a:r>
              <a:rPr lang="en-US" sz="2800" dirty="0" err="1">
                <a:ea typeface="+mj-lt"/>
                <a:cs typeface="+mj-lt"/>
              </a:rPr>
              <a:t>divertiram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juntos</a:t>
            </a:r>
            <a:r>
              <a:rPr lang="en-US" sz="2800" dirty="0">
                <a:ea typeface="+mj-lt"/>
                <a:cs typeface="+mj-lt"/>
              </a:rPr>
              <a:t>, </a:t>
            </a:r>
            <a:r>
              <a:rPr lang="en-US" sz="2800" dirty="0" err="1">
                <a:ea typeface="+mj-lt"/>
                <a:cs typeface="+mj-lt"/>
              </a:rPr>
              <a:t>esperando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pelos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novos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dentes</a:t>
            </a:r>
            <a:r>
              <a:rPr lang="en-US" sz="2800" dirty="0">
                <a:ea typeface="+mj-lt"/>
                <a:cs typeface="+mj-lt"/>
              </a:rPr>
              <a:t>.</a:t>
            </a:r>
            <a:endParaRPr lang="pt-BR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D4F90F03-7D65-2D70-BB7C-8A6E7C85DB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1152"/>
          <a:stretch/>
        </p:blipFill>
        <p:spPr>
          <a:xfrm>
            <a:off x="4955602" y="10"/>
            <a:ext cx="7236398" cy="6857990"/>
          </a:xfrm>
          <a:custGeom>
            <a:avLst/>
            <a:gdLst/>
            <a:ahLst/>
            <a:cxnLst/>
            <a:rect l="l" t="t" r="r" b="b"/>
            <a:pathLst>
              <a:path w="7726675" h="6858000">
                <a:moveTo>
                  <a:pt x="2975226" y="5978334"/>
                </a:moveTo>
                <a:cubicBezTo>
                  <a:pt x="3002582" y="5978928"/>
                  <a:pt x="3030286" y="5982273"/>
                  <a:pt x="3058007" y="5988576"/>
                </a:cubicBezTo>
                <a:cubicBezTo>
                  <a:pt x="3279778" y="6038998"/>
                  <a:pt x="3418684" y="6259656"/>
                  <a:pt x="3368261" y="6481427"/>
                </a:cubicBezTo>
                <a:cubicBezTo>
                  <a:pt x="3317839" y="6703198"/>
                  <a:pt x="3097182" y="6842104"/>
                  <a:pt x="2875410" y="6791681"/>
                </a:cubicBezTo>
                <a:cubicBezTo>
                  <a:pt x="2653640" y="6741259"/>
                  <a:pt x="2514734" y="6520601"/>
                  <a:pt x="2565157" y="6298830"/>
                </a:cubicBezTo>
                <a:cubicBezTo>
                  <a:pt x="2609276" y="6104780"/>
                  <a:pt x="2783732" y="5974174"/>
                  <a:pt x="2975226" y="5978334"/>
                </a:cubicBezTo>
                <a:close/>
                <a:moveTo>
                  <a:pt x="542891" y="1298362"/>
                </a:moveTo>
                <a:cubicBezTo>
                  <a:pt x="578216" y="1299129"/>
                  <a:pt x="613991" y="1303448"/>
                  <a:pt x="649789" y="1311587"/>
                </a:cubicBezTo>
                <a:cubicBezTo>
                  <a:pt x="936170" y="1376700"/>
                  <a:pt x="1115545" y="1661643"/>
                  <a:pt x="1050432" y="1948025"/>
                </a:cubicBezTo>
                <a:cubicBezTo>
                  <a:pt x="985319" y="2234407"/>
                  <a:pt x="700376" y="2413781"/>
                  <a:pt x="413995" y="2348669"/>
                </a:cubicBezTo>
                <a:cubicBezTo>
                  <a:pt x="127612" y="2283556"/>
                  <a:pt x="-51762" y="1998612"/>
                  <a:pt x="13351" y="1712231"/>
                </a:cubicBezTo>
                <a:cubicBezTo>
                  <a:pt x="70325" y="1461647"/>
                  <a:pt x="295606" y="1292990"/>
                  <a:pt x="542891" y="1298362"/>
                </a:cubicBezTo>
                <a:close/>
                <a:moveTo>
                  <a:pt x="362049" y="446831"/>
                </a:moveTo>
                <a:cubicBezTo>
                  <a:pt x="382746" y="447281"/>
                  <a:pt x="403706" y="449811"/>
                  <a:pt x="424679" y="454579"/>
                </a:cubicBezTo>
                <a:cubicBezTo>
                  <a:pt x="592463" y="492727"/>
                  <a:pt x="697554" y="659668"/>
                  <a:pt x="659405" y="827452"/>
                </a:cubicBezTo>
                <a:cubicBezTo>
                  <a:pt x="621257" y="995236"/>
                  <a:pt x="454318" y="1100327"/>
                  <a:pt x="286534" y="1062179"/>
                </a:cubicBezTo>
                <a:cubicBezTo>
                  <a:pt x="118749" y="1024031"/>
                  <a:pt x="13658" y="857091"/>
                  <a:pt x="51806" y="689306"/>
                </a:cubicBezTo>
                <a:cubicBezTo>
                  <a:pt x="85186" y="542495"/>
                  <a:pt x="217172" y="443684"/>
                  <a:pt x="362049" y="446831"/>
                </a:cubicBezTo>
                <a:close/>
                <a:moveTo>
                  <a:pt x="688320" y="0"/>
                </a:moveTo>
                <a:lnTo>
                  <a:pt x="5442022" y="0"/>
                </a:lnTo>
                <a:lnTo>
                  <a:pt x="7726675" y="0"/>
                </a:lnTo>
                <a:lnTo>
                  <a:pt x="7726675" y="988372"/>
                </a:lnTo>
                <a:lnTo>
                  <a:pt x="7726675" y="6858000"/>
                </a:lnTo>
                <a:lnTo>
                  <a:pt x="4265234" y="6858000"/>
                </a:lnTo>
                <a:lnTo>
                  <a:pt x="4167452" y="6648946"/>
                </a:lnTo>
                <a:cubicBezTo>
                  <a:pt x="4064668" y="6438534"/>
                  <a:pt x="3951418" y="6237194"/>
                  <a:pt x="3802376" y="6067515"/>
                </a:cubicBezTo>
                <a:cubicBezTo>
                  <a:pt x="3433898" y="5648543"/>
                  <a:pt x="2855445" y="5560200"/>
                  <a:pt x="2314714" y="5492960"/>
                </a:cubicBezTo>
                <a:cubicBezTo>
                  <a:pt x="1689319" y="5415368"/>
                  <a:pt x="1105502" y="5269445"/>
                  <a:pt x="626568" y="4822392"/>
                </a:cubicBezTo>
                <a:cubicBezTo>
                  <a:pt x="42544" y="4277286"/>
                  <a:pt x="59772" y="3691233"/>
                  <a:pt x="462831" y="3184007"/>
                </a:cubicBezTo>
                <a:cubicBezTo>
                  <a:pt x="688845" y="2899538"/>
                  <a:pt x="972083" y="2660548"/>
                  <a:pt x="1228189" y="2399566"/>
                </a:cubicBezTo>
                <a:cubicBezTo>
                  <a:pt x="1460698" y="2161897"/>
                  <a:pt x="1522193" y="1866062"/>
                  <a:pt x="1384674" y="1566341"/>
                </a:cubicBezTo>
                <a:cubicBezTo>
                  <a:pt x="1239184" y="1249484"/>
                  <a:pt x="1095206" y="930335"/>
                  <a:pt x="922279" y="628332"/>
                </a:cubicBezTo>
                <a:cubicBezTo>
                  <a:pt x="805583" y="424593"/>
                  <a:pt x="731712" y="225291"/>
                  <a:pt x="693729" y="333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927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6436FE-6431-4AA2-A47A-3613519F3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12BA86-EFD9-161C-9896-0BA3B3381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200150"/>
            <a:ext cx="5258696" cy="330319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800" dirty="0">
                <a:ea typeface="+mj-lt"/>
                <a:cs typeface="+mj-lt"/>
              </a:rPr>
              <a:t>Laura </a:t>
            </a:r>
            <a:r>
              <a:rPr lang="en-US" sz="2800" dirty="0" err="1">
                <a:ea typeface="+mj-lt"/>
                <a:cs typeface="+mj-lt"/>
              </a:rPr>
              <a:t>aprendeu</a:t>
            </a:r>
            <a:r>
              <a:rPr lang="en-US" sz="2800" dirty="0">
                <a:ea typeface="+mj-lt"/>
                <a:cs typeface="+mj-lt"/>
              </a:rPr>
              <a:t> que </a:t>
            </a:r>
            <a:r>
              <a:rPr lang="en-US" sz="2800" dirty="0" err="1">
                <a:ea typeface="+mj-lt"/>
                <a:cs typeface="+mj-lt"/>
              </a:rPr>
              <a:t>perder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dentes</a:t>
            </a:r>
            <a:r>
              <a:rPr lang="en-US" sz="2800" dirty="0">
                <a:ea typeface="+mj-lt"/>
                <a:cs typeface="+mj-lt"/>
              </a:rPr>
              <a:t> de </a:t>
            </a:r>
            <a:r>
              <a:rPr lang="en-US" sz="2800" dirty="0" err="1">
                <a:ea typeface="+mj-lt"/>
                <a:cs typeface="+mj-lt"/>
              </a:rPr>
              <a:t>leite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não</a:t>
            </a:r>
            <a:r>
              <a:rPr lang="en-US" sz="2800" dirty="0">
                <a:ea typeface="+mj-lt"/>
                <a:cs typeface="+mj-lt"/>
              </a:rPr>
              <a:t> era </a:t>
            </a:r>
            <a:r>
              <a:rPr lang="en-US" sz="2800" dirty="0" err="1">
                <a:ea typeface="+mj-lt"/>
                <a:cs typeface="+mj-lt"/>
              </a:rPr>
              <a:t>assustador</a:t>
            </a:r>
            <a:r>
              <a:rPr lang="en-US" sz="2800" dirty="0">
                <a:ea typeface="+mj-lt"/>
                <a:cs typeface="+mj-lt"/>
              </a:rPr>
              <a:t>. Ela sabia que </a:t>
            </a:r>
            <a:r>
              <a:rPr lang="en-US" sz="2800" dirty="0" err="1">
                <a:ea typeface="+mj-lt"/>
                <a:cs typeface="+mj-lt"/>
              </a:rPr>
              <a:t>novos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dentes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iriam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crescer</a:t>
            </a:r>
            <a:r>
              <a:rPr lang="en-US" sz="2800" dirty="0">
                <a:ea typeface="+mj-lt"/>
                <a:cs typeface="+mj-lt"/>
              </a:rPr>
              <a:t>. Agora, </a:t>
            </a:r>
            <a:r>
              <a:rPr lang="en-US" sz="2800" dirty="0" err="1">
                <a:ea typeface="+mj-lt"/>
                <a:cs typeface="+mj-lt"/>
              </a:rPr>
              <a:t>ela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estava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pronta</a:t>
            </a:r>
            <a:r>
              <a:rPr lang="en-US" sz="2800" dirty="0">
                <a:ea typeface="+mj-lt"/>
                <a:cs typeface="+mj-lt"/>
              </a:rPr>
              <a:t> para </a:t>
            </a:r>
            <a:r>
              <a:rPr lang="en-US" sz="2800" dirty="0" err="1">
                <a:ea typeface="+mj-lt"/>
                <a:cs typeface="+mj-lt"/>
              </a:rPr>
              <a:t>outras</a:t>
            </a:r>
            <a:r>
              <a:rPr lang="en-US" sz="2800" dirty="0">
                <a:ea typeface="+mj-lt"/>
                <a:cs typeface="+mj-lt"/>
              </a:rPr>
              <a:t> </a:t>
            </a:r>
            <a:r>
              <a:rPr lang="en-US" sz="2800" dirty="0" err="1">
                <a:ea typeface="+mj-lt"/>
                <a:cs typeface="+mj-lt"/>
              </a:rPr>
              <a:t>aventuras</a:t>
            </a:r>
            <a:r>
              <a:rPr lang="en-US" sz="2800" dirty="0">
                <a:ea typeface="+mj-lt"/>
                <a:cs typeface="+mj-lt"/>
              </a:rPr>
              <a:t>!</a:t>
            </a:r>
            <a:br>
              <a:rPr lang="en-US" sz="2800" dirty="0">
                <a:ea typeface="+mj-lt"/>
                <a:cs typeface="+mj-lt"/>
              </a:rPr>
            </a:br>
            <a:br>
              <a:rPr lang="en-US" sz="2800" dirty="0">
                <a:ea typeface="+mj-lt"/>
                <a:cs typeface="+mj-lt"/>
              </a:rPr>
            </a:br>
            <a:r>
              <a:rPr lang="en-US" sz="2800" dirty="0">
                <a:cs typeface="Posterama"/>
              </a:rPr>
              <a:t>FIM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FACCA1A2-926E-275A-4653-131ACBB2B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764"/>
          <a:stretch/>
        </p:blipFill>
        <p:spPr>
          <a:xfrm>
            <a:off x="6364448" y="10"/>
            <a:ext cx="5827552" cy="6857990"/>
          </a:xfrm>
          <a:custGeom>
            <a:avLst/>
            <a:gdLst/>
            <a:ahLst/>
            <a:cxnLst/>
            <a:rect l="l" t="t" r="r" b="b"/>
            <a:pathLst>
              <a:path w="5827552" h="6858000">
                <a:moveTo>
                  <a:pt x="391440" y="4232571"/>
                </a:moveTo>
                <a:cubicBezTo>
                  <a:pt x="581049" y="4232571"/>
                  <a:pt x="734757" y="4386279"/>
                  <a:pt x="734757" y="4575888"/>
                </a:cubicBezTo>
                <a:cubicBezTo>
                  <a:pt x="734757" y="4765497"/>
                  <a:pt x="581049" y="4919205"/>
                  <a:pt x="391440" y="4919205"/>
                </a:cubicBezTo>
                <a:cubicBezTo>
                  <a:pt x="201831" y="4919205"/>
                  <a:pt x="48123" y="4765497"/>
                  <a:pt x="48123" y="4575888"/>
                </a:cubicBezTo>
                <a:cubicBezTo>
                  <a:pt x="48123" y="4386279"/>
                  <a:pt x="201831" y="4232571"/>
                  <a:pt x="391440" y="4232571"/>
                </a:cubicBezTo>
                <a:close/>
                <a:moveTo>
                  <a:pt x="247368" y="1806694"/>
                </a:moveTo>
                <a:cubicBezTo>
                  <a:pt x="383986" y="1806694"/>
                  <a:pt x="494736" y="1917444"/>
                  <a:pt x="494736" y="2054062"/>
                </a:cubicBezTo>
                <a:cubicBezTo>
                  <a:pt x="494736" y="2190680"/>
                  <a:pt x="383986" y="2301430"/>
                  <a:pt x="247368" y="2301430"/>
                </a:cubicBezTo>
                <a:cubicBezTo>
                  <a:pt x="110750" y="2301430"/>
                  <a:pt x="0" y="2190680"/>
                  <a:pt x="0" y="2054062"/>
                </a:cubicBezTo>
                <a:cubicBezTo>
                  <a:pt x="0" y="1917444"/>
                  <a:pt x="110750" y="1806694"/>
                  <a:pt x="247368" y="1806694"/>
                </a:cubicBezTo>
                <a:close/>
                <a:moveTo>
                  <a:pt x="247369" y="1294715"/>
                </a:moveTo>
                <a:cubicBezTo>
                  <a:pt x="326938" y="1294715"/>
                  <a:pt x="391441" y="1359218"/>
                  <a:pt x="391441" y="1438787"/>
                </a:cubicBezTo>
                <a:cubicBezTo>
                  <a:pt x="391441" y="1518356"/>
                  <a:pt x="326938" y="1582859"/>
                  <a:pt x="247369" y="1582859"/>
                </a:cubicBezTo>
                <a:cubicBezTo>
                  <a:pt x="167800" y="1582859"/>
                  <a:pt x="103297" y="1518356"/>
                  <a:pt x="103297" y="1438787"/>
                </a:cubicBezTo>
                <a:cubicBezTo>
                  <a:pt x="103297" y="1359218"/>
                  <a:pt x="167800" y="1294715"/>
                  <a:pt x="247369" y="1294715"/>
                </a:cubicBezTo>
                <a:close/>
                <a:moveTo>
                  <a:pt x="480671" y="0"/>
                </a:moveTo>
                <a:lnTo>
                  <a:pt x="5827552" y="0"/>
                </a:lnTo>
                <a:lnTo>
                  <a:pt x="5827552" y="6858000"/>
                </a:lnTo>
                <a:lnTo>
                  <a:pt x="5825818" y="6858000"/>
                </a:lnTo>
                <a:lnTo>
                  <a:pt x="236731" y="6858000"/>
                </a:lnTo>
                <a:lnTo>
                  <a:pt x="225831" y="6841105"/>
                </a:lnTo>
                <a:cubicBezTo>
                  <a:pt x="35993" y="6490332"/>
                  <a:pt x="58970" y="6027176"/>
                  <a:pt x="314550" y="5720066"/>
                </a:cubicBezTo>
                <a:cubicBezTo>
                  <a:pt x="1530043" y="4259025"/>
                  <a:pt x="615593" y="4079388"/>
                  <a:pt x="503588" y="3464278"/>
                </a:cubicBezTo>
                <a:cubicBezTo>
                  <a:pt x="330606" y="2514465"/>
                  <a:pt x="722867" y="2276432"/>
                  <a:pt x="675681" y="1809180"/>
                </a:cubicBezTo>
                <a:cubicBezTo>
                  <a:pt x="624359" y="1301070"/>
                  <a:pt x="219491" y="1102027"/>
                  <a:pt x="245003" y="646882"/>
                </a:cubicBezTo>
                <a:cubicBezTo>
                  <a:pt x="249830" y="424885"/>
                  <a:pt x="318025" y="228632"/>
                  <a:pt x="431196" y="6414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25627637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Custom 11">
      <a:dk1>
        <a:srgbClr val="262626"/>
      </a:dk1>
      <a:lt1>
        <a:sysClr val="window" lastClr="FFFFFF"/>
      </a:lt1>
      <a:dk2>
        <a:srgbClr val="2F333D"/>
      </a:dk2>
      <a:lt2>
        <a:srgbClr val="E9F3F3"/>
      </a:lt2>
      <a:accent1>
        <a:srgbClr val="1EBE9B"/>
      </a:accent1>
      <a:accent2>
        <a:srgbClr val="FD8686"/>
      </a:accent2>
      <a:accent3>
        <a:srgbClr val="0AC8AD"/>
      </a:accent3>
      <a:accent4>
        <a:srgbClr val="E69500"/>
      </a:accent4>
      <a:accent5>
        <a:srgbClr val="EC4E70"/>
      </a:accent5>
      <a:accent6>
        <a:srgbClr val="794DFF"/>
      </a:accent6>
      <a:hlink>
        <a:srgbClr val="3E8FF1"/>
      </a:hlink>
      <a:folHlink>
        <a:srgbClr val="939393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9" baseType="lpstr">
      <vt:lpstr>SplashVTI</vt:lpstr>
      <vt:lpstr>Apresentação do PowerPoint</vt:lpstr>
      <vt:lpstr>Apresentação do PowerPoint</vt:lpstr>
      <vt:lpstr>Apresentação do PowerPoint</vt:lpstr>
      <vt:lpstr>Laura ficou mais calma. Ela voltou ao jardim e continuou brincando. Sentia seu dente balançar, mas agora sabia que tudo ficaria bem.</vt:lpstr>
      <vt:lpstr>Apresentação do PowerPoint</vt:lpstr>
      <vt:lpstr>Laura olhou no espelho e viu o espaço onde o dente estava. Ela sorriu, feliz. Agora, esperava ansiosa pelo novo dente.</vt:lpstr>
      <vt:lpstr>Laura contou a novidade para seus amigos. Eles também estavam perdendo dentes de leite. Todos riram e se divertiram juntos, esperando pelos novos dentes.</vt:lpstr>
      <vt:lpstr>Laura aprendeu que perder dentes de leite não era assustador. Ela sabia que novos dentes iriam crescer. Agora, ela estava pronta para outras aventuras!  FIM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74</cp:revision>
  <dcterms:created xsi:type="dcterms:W3CDTF">2025-01-16T15:48:18Z</dcterms:created>
  <dcterms:modified xsi:type="dcterms:W3CDTF">2025-01-16T16:06:11Z</dcterms:modified>
</cp:coreProperties>
</file>

<file path=docProps/thumbnail.jpeg>
</file>